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ilinszki.gergely zsilinszki.gergely" initials="zz" lastIdx="1" clrIdx="0">
    <p:extLst>
      <p:ext uri="{19B8F6BF-5375-455C-9EA6-DF929625EA0E}">
        <p15:presenceInfo xmlns:p15="http://schemas.microsoft.com/office/powerpoint/2012/main" userId="d10366e5c6ea5a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C1A5FB-10DD-BA7E-5B15-560638931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5004519-E831-B185-FF9F-E78FDC44C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CE6ABA-4A63-A409-C050-14CED371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A90552-67D9-D17F-D1AC-D360FC607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C71AB9-F4D4-E39B-68D8-14335ACA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3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5EBC94-C4E5-8073-0B24-C2B6C072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D2E950-4C5D-25D0-A79A-D5F5B2B60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40519E-4D66-FA20-99B2-1C9B4B8D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1A977F1-8F60-D1B7-E00E-C43A565B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E2EF147-899C-999C-BB43-00DD999C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163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C01EB97-115F-A72F-8F7C-2B562D23C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82A2271-339C-6B9E-5650-C17AAE33D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4FA3A4-A8AE-5478-909D-E4E6F909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96549BB-CDED-EF24-A330-E470762F1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2CA8A1-0A8F-9751-19B7-4A89C5A4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172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8C272C-88E3-31B7-005E-51F5E43A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268148-CACC-F128-3001-2789C49C5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F98A2A-1FF6-D0C4-50F2-8EC49A7C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F3870E-40F6-A45D-40CC-B74A737A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7FAF920-4D8E-A3E1-D1D4-D3BA795C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158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D6116A-56E1-29C7-B55F-542AD456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621688D-4D50-4C3D-D908-7E4C1A801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4D0090-C957-3AD7-B358-E4E4822F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BBC76E-26B1-5F06-0FC6-1C131647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FD8EB76-E1A4-8B0D-7350-02DDA1FB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928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7DD8E5-1758-B6CB-7167-5FC3E17B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9E9026-8307-ABB8-BD24-C4E4EE465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A2C001A-B25C-DF95-858F-935C194B8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C6EA780-8173-95E5-E8D7-F7792560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306216-BBD3-E089-39F5-71E6FFE5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3B9E9B0-FFE7-5015-F535-7BEC38B1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636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07B411-0BB3-2BAE-CA71-D4BEB436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BBF13F4-D452-9FEA-7F33-3CB19469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FE65812-8CA9-EF3D-9814-CEC02D03C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E580A17-EEFC-3DB6-6AC2-82ED082CD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7FEF419-B4D1-7EB4-94E8-038E2F0D2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5FE2A94-389D-4893-74CE-B1CF6F4C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09C3F90-AB3D-2A2C-C858-82E7DC2D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550D7AD-B0C1-F984-FD92-072B3D93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26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86BCE2-7092-6E26-B8BA-F3C95DCA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D1AE240-6B2D-6F48-34A6-84D01A20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C5993D3-FAEA-FE6E-62D3-876810F4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3EE2128-CEDA-11DA-D727-F02D2F72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2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3D808E5-B05C-CA25-577F-B5E06ED5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C7C8F59-B58E-C684-2C04-F367537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1B04083-C4D7-E774-5A5B-FC42AFFD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36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212CE8-AF42-8696-D691-D8892554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DC2C41-3198-B628-DB01-8D169012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7D183BD-EB1A-1C70-0F3D-C05CFC5B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E43F4FE-2E2F-6441-EB9A-A8D6F178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FA56D1A-5BD3-4A48-047F-CB18F63B4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777F16-3297-162E-DA22-F3705CBA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289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8825E4-3E09-5DBB-1A10-29586B58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AE2C35C-0506-9E4C-C704-367D63E2E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6757C6E-8C25-CC0B-B66C-49F4ED71A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C693A84-E1B9-83ED-79B2-DFD49927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9D1481-7B73-6C38-45FA-9009B909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FAD42EF-00F4-68AC-C557-5B022D4E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10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62F04D2-DCAC-8EC1-AC08-991A6B38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A23F7CF-0566-30F5-A8A5-F3C7D9AB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6E4CA33-0591-6A04-8E45-13DEB035F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55DB3-C13A-45D7-A8A9-DD992200862A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6B16915-9D4C-DB60-2099-940A30A52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049529-4D4E-9038-C60E-207EFF1F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8BA-1E22-41B7-9AC1-0780348DFA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3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D5E6CE-D715-DBEA-FE81-82A902302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6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Projektismertető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3C03500-C29D-B1C4-F6E3-4F4C47C04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463" y="3592310"/>
            <a:ext cx="9144000" cy="1655762"/>
          </a:xfrm>
        </p:spPr>
        <p:txBody>
          <a:bodyPr>
            <a:normAutofit/>
          </a:bodyPr>
          <a:lstStyle/>
          <a:p>
            <a:r>
              <a:rPr lang="hu-HU" sz="3200" b="1" dirty="0">
                <a:ln w="222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Neris Light"/>
                <a:ea typeface="Times New Roman" panose="02020603050405020304" pitchFamily="18" charset="0"/>
                <a:cs typeface="Calibri" panose="020F0502020204030204" pitchFamily="34" charset="0"/>
              </a:rPr>
              <a:t>Kelebia belterületi védelmét szolgáló csapadékcsatorna hálózat és </a:t>
            </a:r>
            <a:r>
              <a:rPr lang="hu-HU" sz="3200" b="1" dirty="0" err="1">
                <a:ln w="222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Neris Light"/>
                <a:ea typeface="Times New Roman" panose="02020603050405020304" pitchFamily="18" charset="0"/>
                <a:cs typeface="Calibri" panose="020F0502020204030204" pitchFamily="34" charset="0"/>
              </a:rPr>
              <a:t>Hanáki</a:t>
            </a:r>
            <a:r>
              <a:rPr lang="hu-HU" sz="3200" b="1" dirty="0">
                <a:ln w="222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Neris Light"/>
                <a:ea typeface="Times New Roman" panose="02020603050405020304" pitchFamily="18" charset="0"/>
                <a:cs typeface="Calibri" panose="020F0502020204030204" pitchFamily="34" charset="0"/>
              </a:rPr>
              <a:t> záportározó fejlesztése I. fejlesztési ütem</a:t>
            </a:r>
            <a:endParaRPr lang="hu-HU" sz="4000" dirty="0">
              <a:ln w="2222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3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A72164-BE52-01BD-BCAD-3983A802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Fenntartás lakossági feladatai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2CB4A1-E16C-B2DA-C387-57F1B04B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>
                <a:solidFill>
                  <a:srgbClr val="002060"/>
                </a:solidFill>
              </a:rPr>
              <a:t>3/2010 (I.29.) Kelebia Község képviselő-testületének a rendelete a közterületek használatáról</a:t>
            </a:r>
          </a:p>
          <a:p>
            <a:r>
              <a:rPr lang="hu-HU" dirty="0">
                <a:solidFill>
                  <a:srgbClr val="002060"/>
                </a:solidFill>
              </a:rPr>
              <a:t>1/1986. (II. 21.) ÉVM–EüM együttes rendelet a köztisztasággal és a települési szilárd hulladékkal összefüggő tevékenységekről</a:t>
            </a:r>
          </a:p>
          <a:p>
            <a:r>
              <a:rPr lang="hu-HU" dirty="0">
                <a:solidFill>
                  <a:srgbClr val="002060"/>
                </a:solidFill>
              </a:rPr>
              <a:t>„Ha a jogszabály eltérően nem rendelkezik, a tulajdonos köteles gondoskodni </a:t>
            </a:r>
          </a:p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</a:rPr>
              <a:t>a) az ingatlan előtti járdaszakasz (járda hiányában egy méter széles területsáv, illetőleg ha a járda mellett zöldsáv is van, az úttestig terjedő teljes terület);</a:t>
            </a:r>
          </a:p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</a:rPr>
              <a:t>b) a járdaszakasz melletti nyílt árok és ennek műtárgyai, továbbá</a:t>
            </a:r>
          </a:p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</a:rPr>
              <a:t>c) tömbtelken a külön tulajdonban álló egyes épületek gyalogos megközelítésére és </a:t>
            </a:r>
            <a:r>
              <a:rPr lang="hu-HU" dirty="0" err="1">
                <a:solidFill>
                  <a:srgbClr val="002060"/>
                </a:solidFill>
              </a:rPr>
              <a:t>körüljárására</a:t>
            </a:r>
            <a:r>
              <a:rPr lang="hu-HU" dirty="0">
                <a:solidFill>
                  <a:srgbClr val="002060"/>
                </a:solidFill>
              </a:rPr>
              <a:t> szolgáló terület tisztántartásáról, a csapadékvíz zavartalan lefolyását akadályozó anyagok és más hulladékok eltávolításáról.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784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084228-61DC-68B2-53A3-1E0F950C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Fenntartás lakossági feladatai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E73118-FE82-E898-02A6-8811F69C5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593" y="2980318"/>
            <a:ext cx="10515600" cy="4351338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</a:rPr>
              <a:t>Szemét eltávolítása</a:t>
            </a:r>
          </a:p>
          <a:p>
            <a:r>
              <a:rPr lang="hu-HU" dirty="0">
                <a:solidFill>
                  <a:srgbClr val="002060"/>
                </a:solidFill>
              </a:rPr>
              <a:t>Lerakódott por illetve föld eltakarítása</a:t>
            </a:r>
          </a:p>
          <a:p>
            <a:r>
              <a:rPr lang="hu-HU" dirty="0">
                <a:solidFill>
                  <a:srgbClr val="002060"/>
                </a:solidFill>
              </a:rPr>
              <a:t>Hó illetve jég eltakarítása</a:t>
            </a:r>
          </a:p>
          <a:p>
            <a:r>
              <a:rPr lang="hu-HU" dirty="0">
                <a:solidFill>
                  <a:srgbClr val="002060"/>
                </a:solidFill>
              </a:rPr>
              <a:t>Amikor a működést már akadályozza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445DC71-53DE-C018-BFE2-88B60FD98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7" y="1405450"/>
            <a:ext cx="4700798" cy="24679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C76DED9-6619-35FE-A80B-A7D78331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7" y="4035210"/>
            <a:ext cx="4700797" cy="26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7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D7C578-180D-101F-4447-929A3EF0C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Megoldandó problémák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115379-452C-A48D-AE49-D8C334FE9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844" y="2506662"/>
            <a:ext cx="10515600" cy="4351338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</a:rPr>
              <a:t>Kapubejárók akadálymentesítése</a:t>
            </a:r>
          </a:p>
          <a:p>
            <a:r>
              <a:rPr lang="hu-HU" dirty="0">
                <a:solidFill>
                  <a:srgbClr val="002060"/>
                </a:solidFill>
              </a:rPr>
              <a:t>Padkarendezés</a:t>
            </a:r>
          </a:p>
          <a:p>
            <a:r>
              <a:rPr lang="hu-HU" dirty="0">
                <a:solidFill>
                  <a:srgbClr val="002060"/>
                </a:solidFill>
              </a:rPr>
              <a:t>Mi legyen a vízzel?</a:t>
            </a:r>
          </a:p>
          <a:p>
            <a:r>
              <a:rPr lang="hu-HU" dirty="0">
                <a:solidFill>
                  <a:srgbClr val="002060"/>
                </a:solidFill>
              </a:rPr>
              <a:t>Tározó alternatív felhasználása</a:t>
            </a:r>
          </a:p>
          <a:p>
            <a:r>
              <a:rPr lang="hu-HU" dirty="0">
                <a:solidFill>
                  <a:srgbClr val="002060"/>
                </a:solidFill>
              </a:rPr>
              <a:t>Kell-e, merre bővítsünk?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35E77AB-128C-3A7D-1B27-ED028EAB6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21" y="1922730"/>
            <a:ext cx="4523279" cy="35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A28043A2-0822-65A6-7CDE-2B45662D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3848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Jó étvágyat az ebédhez!</a:t>
            </a:r>
          </a:p>
        </p:txBody>
      </p:sp>
    </p:spTree>
    <p:extLst>
      <p:ext uri="{BB962C8B-B14F-4D97-AF65-F5344CB8AC3E}">
        <p14:creationId xmlns:p14="http://schemas.microsoft.com/office/powerpoint/2010/main" val="294482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A8C033-0315-ADAA-D962-86F6EA5D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EECEFA2-FD43-9B8C-004F-450BD7B01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6" y="1"/>
            <a:ext cx="10738131" cy="6858000"/>
          </a:xfrm>
        </p:spPr>
      </p:pic>
    </p:spTree>
    <p:extLst>
      <p:ext uri="{BB962C8B-B14F-4D97-AF65-F5344CB8AC3E}">
        <p14:creationId xmlns:p14="http://schemas.microsoft.com/office/powerpoint/2010/main" val="292071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B3F5C4E-B232-31F8-7782-F997354BA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5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23CC88A-D35A-C4EB-7DE7-989E9EA7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27" y="0"/>
            <a:ext cx="514350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FCB10FD-A7D2-BC68-0CD6-59FC1A6A9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7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5CB534D-02F4-7822-58DD-6C1D0D5CF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CD4227-FF6D-5A06-E78D-D62E7788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10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Mi épült itt?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9C717C-F93D-D45E-DA72-3197349AB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783"/>
            <a:ext cx="10515600" cy="4776180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</a:rPr>
              <a:t>Több mint 1 km hosszú útszakasz vízelvezetése az Ady és Kosztolányi utcákban.</a:t>
            </a:r>
          </a:p>
          <a:p>
            <a:r>
              <a:rPr lang="hu-HU" dirty="0">
                <a:solidFill>
                  <a:srgbClr val="002060"/>
                </a:solidFill>
              </a:rPr>
              <a:t>650 méter hosszú felszíni folyóka</a:t>
            </a:r>
          </a:p>
          <a:p>
            <a:r>
              <a:rPr lang="hu-HU" dirty="0">
                <a:solidFill>
                  <a:srgbClr val="002060"/>
                </a:solidFill>
              </a:rPr>
              <a:t>160 méter hosszú nyílt árok</a:t>
            </a:r>
          </a:p>
          <a:p>
            <a:r>
              <a:rPr lang="hu-HU" dirty="0">
                <a:solidFill>
                  <a:srgbClr val="002060"/>
                </a:solidFill>
              </a:rPr>
              <a:t>1120 méter vízelvezető csatorna</a:t>
            </a:r>
          </a:p>
          <a:p>
            <a:r>
              <a:rPr lang="hu-HU" dirty="0">
                <a:solidFill>
                  <a:srgbClr val="002060"/>
                </a:solidFill>
              </a:rPr>
              <a:t>30 köbméteres tartály</a:t>
            </a:r>
          </a:p>
          <a:p>
            <a:r>
              <a:rPr lang="hu-HU" dirty="0">
                <a:solidFill>
                  <a:srgbClr val="002060"/>
                </a:solidFill>
              </a:rPr>
              <a:t>2800 köbméteres víztározó</a:t>
            </a:r>
          </a:p>
          <a:p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BB10D19-3FA9-294B-6503-5393B3E9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06919"/>
            <a:ext cx="5746753" cy="43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BC23B9-7432-B7FC-F47E-46EA1901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91" y="946768"/>
            <a:ext cx="10515600" cy="1325563"/>
          </a:xfrm>
        </p:spPr>
        <p:txBody>
          <a:bodyPr/>
          <a:lstStyle/>
          <a:p>
            <a:pPr marL="1254125"/>
            <a:r>
              <a:rPr lang="hu-HU" b="1" dirty="0">
                <a:solidFill>
                  <a:srgbClr val="002060"/>
                </a:solidFill>
              </a:rPr>
              <a:t>Mi célból?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E04377-66B4-A68F-0DD0-5A690DBA3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592" y="3233639"/>
            <a:ext cx="10515600" cy="4351338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</a:rPr>
              <a:t>Hirtelen lezúduló csapadék kezelése, pocsolyák csökkentése</a:t>
            </a:r>
          </a:p>
          <a:p>
            <a:r>
              <a:rPr lang="hu-HU" dirty="0">
                <a:solidFill>
                  <a:srgbClr val="002060"/>
                </a:solidFill>
              </a:rPr>
              <a:t>Öntözővíz tárolása</a:t>
            </a:r>
          </a:p>
          <a:p>
            <a:r>
              <a:rPr lang="hu-HU" dirty="0">
                <a:solidFill>
                  <a:srgbClr val="002060"/>
                </a:solidFill>
              </a:rPr>
              <a:t>Padkarendezés – kapcsolódás az épülő kerékpárúthoz</a:t>
            </a:r>
          </a:p>
          <a:p>
            <a:r>
              <a:rPr lang="hu-HU" dirty="0">
                <a:solidFill>
                  <a:srgbClr val="002060"/>
                </a:solidFill>
              </a:rPr>
              <a:t>Utcakép javítása</a:t>
            </a:r>
          </a:p>
          <a:p>
            <a:r>
              <a:rPr lang="hu-HU" dirty="0">
                <a:solidFill>
                  <a:srgbClr val="002060"/>
                </a:solidFill>
              </a:rPr>
              <a:t>Záportározó környékének rendbetétele</a:t>
            </a:r>
          </a:p>
          <a:p>
            <a:r>
              <a:rPr lang="hu-HU" dirty="0">
                <a:solidFill>
                  <a:srgbClr val="002060"/>
                </a:solidFill>
              </a:rPr>
              <a:t>További fejlesztések előkészítése - Kosztolányi utca, Deák utca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E0A1030-D275-927A-FC04-C904960D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02" y="248120"/>
            <a:ext cx="5494157" cy="28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8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E1CBE0-48B2-8533-40E3-9BE4A518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Miért ez a megoldás valósult meg?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421C90-7048-B593-529E-497CA0732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rgbClr val="002060"/>
                </a:solidFill>
              </a:rPr>
              <a:t>Nyílt szikkasztóárkok – nem férnek el, balesetveszély, kevés kapacitás</a:t>
            </a:r>
          </a:p>
          <a:p>
            <a:r>
              <a:rPr lang="hu-HU" dirty="0">
                <a:solidFill>
                  <a:srgbClr val="002060"/>
                </a:solidFill>
              </a:rPr>
              <a:t>Nyílt csatornák – nem férnek el, balesetveszély</a:t>
            </a:r>
          </a:p>
          <a:p>
            <a:r>
              <a:rPr lang="hu-HU" dirty="0" err="1">
                <a:solidFill>
                  <a:srgbClr val="002060"/>
                </a:solidFill>
              </a:rPr>
              <a:t>Dréncsövezés</a:t>
            </a:r>
            <a:r>
              <a:rPr lang="hu-HU" dirty="0">
                <a:solidFill>
                  <a:srgbClr val="002060"/>
                </a:solidFill>
              </a:rPr>
              <a:t> – talajszerkezet nem megfelelő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>
                <a:solidFill>
                  <a:srgbClr val="002060"/>
                </a:solidFill>
              </a:rPr>
              <a:t>Nyílt+zárt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csatorna+folyóka</a:t>
            </a:r>
            <a:r>
              <a:rPr lang="hu-HU" dirty="0">
                <a:solidFill>
                  <a:srgbClr val="002060"/>
                </a:solidFill>
              </a:rPr>
              <a:t> - a helyi feltételekhez igazodva, parkolás, átjárható padka, kapubejárók</a:t>
            </a:r>
          </a:p>
          <a:p>
            <a:r>
              <a:rPr lang="hu-HU" dirty="0">
                <a:solidFill>
                  <a:srgbClr val="002060"/>
                </a:solidFill>
              </a:rPr>
              <a:t>Záportározó – befogadó csatorna távolsága, domborzat, talaj</a:t>
            </a:r>
          </a:p>
        </p:txBody>
      </p:sp>
    </p:spTree>
    <p:extLst>
      <p:ext uri="{BB962C8B-B14F-4D97-AF65-F5344CB8AC3E}">
        <p14:creationId xmlns:p14="http://schemas.microsoft.com/office/powerpoint/2010/main" val="4856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3F3F36-FA6F-7EBF-9445-E8C8F6CE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Fenntartás önkormányzati feladatai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B12091-BF3F-592B-BD0F-45A2B5395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rgbClr val="002060"/>
                </a:solidFill>
              </a:rPr>
              <a:t>Zárt csatornák tisztítása</a:t>
            </a:r>
          </a:p>
          <a:p>
            <a:r>
              <a:rPr lang="hu-HU" dirty="0">
                <a:solidFill>
                  <a:srgbClr val="002060"/>
                </a:solidFill>
              </a:rPr>
              <a:t>Műtárgyak karbantartása</a:t>
            </a:r>
          </a:p>
          <a:p>
            <a:r>
              <a:rPr lang="hu-HU" dirty="0">
                <a:solidFill>
                  <a:srgbClr val="002060"/>
                </a:solidFill>
              </a:rPr>
              <a:t>Esővízgyűjtő tartály ürítése</a:t>
            </a:r>
          </a:p>
          <a:p>
            <a:r>
              <a:rPr lang="hu-HU" dirty="0">
                <a:solidFill>
                  <a:srgbClr val="002060"/>
                </a:solidFill>
              </a:rPr>
              <a:t>Záportározó karbantartása</a:t>
            </a:r>
          </a:p>
          <a:p>
            <a:r>
              <a:rPr lang="hu-HU" dirty="0">
                <a:solidFill>
                  <a:srgbClr val="002060"/>
                </a:solidFill>
              </a:rPr>
              <a:t>Tiltó műtárgy kezelése</a:t>
            </a:r>
          </a:p>
          <a:p>
            <a:r>
              <a:rPr lang="hu-HU" dirty="0">
                <a:solidFill>
                  <a:srgbClr val="002060"/>
                </a:solidFill>
              </a:rPr>
              <a:t>Hálózat felügyelete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3F3222-892C-144C-9C34-423EEE76C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83" y="1690688"/>
            <a:ext cx="6151152" cy="39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9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321</Words>
  <Application>Microsoft Office PowerPoint</Application>
  <PresentationFormat>Szélesvásznú</PresentationFormat>
  <Paragraphs>49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Neris Light</vt:lpstr>
      <vt:lpstr>Office-téma</vt:lpstr>
      <vt:lpstr>Projektismertető</vt:lpstr>
      <vt:lpstr>PowerPoint-bemutató</vt:lpstr>
      <vt:lpstr>PowerPoint-bemutató</vt:lpstr>
      <vt:lpstr>PowerPoint-bemutató</vt:lpstr>
      <vt:lpstr>PowerPoint-bemutató</vt:lpstr>
      <vt:lpstr>Mi épült itt?</vt:lpstr>
      <vt:lpstr>Mi célból?</vt:lpstr>
      <vt:lpstr>Miért ez a megoldás valósult meg?</vt:lpstr>
      <vt:lpstr>Fenntartás önkormányzati feladatai</vt:lpstr>
      <vt:lpstr>Fenntartás lakossági feladatai</vt:lpstr>
      <vt:lpstr>Fenntartás lakossági feladatai</vt:lpstr>
      <vt:lpstr>Megoldandó problémák</vt:lpstr>
      <vt:lpstr>Jó étvágyat az ebédhez!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Projektismertető</dc:title>
  <dc:creator>zsilinszki.gergely zsilinszki.gergely</dc:creator>
  <cp:lastModifiedBy>zsilinszki.gergely zsilinszki.gergely</cp:lastModifiedBy>
  <cp:revision>4</cp:revision>
  <cp:lastPrinted>2023-09-11T12:33:21Z</cp:lastPrinted>
  <dcterms:created xsi:type="dcterms:W3CDTF">2023-09-11T12:30:19Z</dcterms:created>
  <dcterms:modified xsi:type="dcterms:W3CDTF">2023-09-11T13:29:36Z</dcterms:modified>
</cp:coreProperties>
</file>